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6"/>
  </p:notesMasterIdLst>
  <p:handoutMasterIdLst>
    <p:handoutMasterId r:id="rId17"/>
  </p:handoutMasterIdLst>
  <p:sldIdLst>
    <p:sldId id="256" r:id="rId5"/>
    <p:sldId id="261" r:id="rId6"/>
    <p:sldId id="289" r:id="rId7"/>
    <p:sldId id="296" r:id="rId8"/>
    <p:sldId id="294" r:id="rId9"/>
    <p:sldId id="297" r:id="rId10"/>
    <p:sldId id="298" r:id="rId11"/>
    <p:sldId id="299" r:id="rId12"/>
    <p:sldId id="295" r:id="rId13"/>
    <p:sldId id="264" r:id="rId14"/>
    <p:sldId id="300" r:id="rId15"/>
  </p:sldIdLst>
  <p:sldSz cx="12192000" cy="6858000"/>
  <p:notesSz cx="6858000" cy="9144000"/>
  <p:defaultTextStyle>
    <a:defPPr rtl="0"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E9A17D-7A9B-4323-A5CA-DB8CAF4ED652}" v="89" dt="2025-04-03T18:59:32.2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50" y="144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75" d="100"/>
          <a:sy n="75" d="100"/>
        </p:scale>
        <p:origin x="4074" y="3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B5BE4D8-A545-49B5-B6D6-1C4173C613DB}" type="datetime1">
              <a:rPr lang="pl-PL" smtClean="0"/>
              <a:t>04.04.2025</a:t>
            </a:fld>
            <a:endParaRPr lang="pl-PL" dirty="0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DB031B-7A3C-49C1-AA9C-CE9313183260}" type="datetime1">
              <a:rPr lang="pl-PL" smtClean="0"/>
              <a:pPr/>
              <a:t>04.04.2025</a:t>
            </a:fld>
            <a:endParaRPr lang="pl-PL" dirty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 noProof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38296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8271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06519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33381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pl-PL" noProof="0"/>
          </a:p>
        </p:txBody>
      </p:sp>
      <p:pic>
        <p:nvPicPr>
          <p:cNvPr id="8" name="Grafika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awartość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fika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fika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#</a:t>
            </a:r>
          </a:p>
        </p:txBody>
      </p:sp>
      <p:sp>
        <p:nvSpPr>
          <p:cNvPr id="23" name="Tekst — symbol zastępczy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#</a:t>
            </a:r>
          </a:p>
        </p:txBody>
      </p:sp>
      <p:sp>
        <p:nvSpPr>
          <p:cNvPr id="24" name="Tekst — symbol zastępczy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#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5" name="Zawartość — symbol zastępczy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6" name="Zawartość — symbol zastępczy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6" name="Zawartość — symbol zastępczy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endParaRPr lang="pl-PL" noProof="0"/>
          </a:p>
        </p:txBody>
      </p:sp>
      <p:sp>
        <p:nvSpPr>
          <p:cNvPr id="22" name="Zawartość — symbol zastępczy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7" name="Zawartość — symbol zastępczy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Prezentacja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Dwa elementy zawartości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WZORZEC TEKSTU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l-PL" noProof="0"/>
              <a:t>KLIKNIJ, ABY EDYTOWAĆ WZORZEC TEKSTU</a:t>
            </a:r>
          </a:p>
        </p:txBody>
      </p:sp>
      <p:sp>
        <p:nvSpPr>
          <p:cNvPr id="6" name="Zawartość — symbol zastępczy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Prezentacja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a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ytuł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20" name="Tekst — symbol zastępczy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25" name="Tekst — symbol zastępczy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26" name="Tekst — symbol zastępczy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27" name="Tekst — symbol zastępczy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28" name="Tekst — symbol zastępczy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29" name="Tekst — symbol zastępczy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21" name="Data — symbol zastępczy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22" name="Stopka — symbol zastępczy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Prezentacja</a:t>
            </a:r>
          </a:p>
        </p:txBody>
      </p:sp>
      <p:sp>
        <p:nvSpPr>
          <p:cNvPr id="24" name="Numer slajdu — symbol zastępczy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ykre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5" name="Tekst — symbol zastępczy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8749" y="1361938"/>
            <a:ext cx="6765925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7" name="Wykres — symbol zastępczy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286002"/>
            <a:ext cx="6094270" cy="3542143"/>
          </a:xfrm>
        </p:spPr>
        <p:txBody>
          <a:bodyPr rtlCol="0"/>
          <a:lstStyle/>
          <a:p>
            <a:pPr rtl="0"/>
            <a:r>
              <a:rPr lang="en-US" noProof="0"/>
              <a:t>Click icon to add chart</a:t>
            </a:r>
            <a:endParaRPr lang="pl-PL" noProof="0"/>
          </a:p>
        </p:txBody>
      </p:sp>
      <p:sp>
        <p:nvSpPr>
          <p:cNvPr id="11" name="Tekst — symbol zastępczy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58125" y="2284624"/>
            <a:ext cx="3147332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3" name="Zawartość — symbol zastępczy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pl-PL" noProof="0"/>
              <a:t>Kliknij, aby dodać zawartość</a:t>
            </a:r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Prezentacja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ś czas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>
              <a:latin typeface="Calibri" panose="020F050202020403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6" name="Tekst — symbol zastępczy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Rok</a:t>
            </a:r>
          </a:p>
        </p:txBody>
      </p:sp>
      <p:sp>
        <p:nvSpPr>
          <p:cNvPr id="7" name="Tekst — symbol zastępczy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8" name="Tekst — symbol zastępczy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9" name="Tekst — symbol zastępczy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10" name="Tekst — symbol zastępczy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12" name="Tekst — symbol zastępczy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13" name="Tekst — symbol zastępczy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14" name="Tekst — symbol zastępczy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16" name="Tekst — symbol zastępczy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17" name="Tekst — symbol zastępczy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15" name="Tekst — symbol zastępczy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18" name="Tekst — symbol zastępczy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19" name="Tekst — symbol zastępczy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11" name="Tekst — symbol zastępczy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Rok</a:t>
            </a:r>
          </a:p>
        </p:txBody>
      </p:sp>
      <p:sp>
        <p:nvSpPr>
          <p:cNvPr id="20" name="Tekst — symbol zastępczy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21" name="Tekst — symbol zastępczy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22" name="Tekst — symbol zastępczy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23" name="Tekst — symbol zastępczy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24" name="Tekst — symbol zastępczy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25" name="Tekst — symbol zastępczy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26" name="Tekst — symbol zastępczy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28" name="Tekst — symbol zastępczy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29" name="Tekst — symbol zastępczy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27" name="Tekst — symbol zastępczy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30" name="Tekst — symbol zastępczy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31" name="Tekst — symbol zastępczy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32" name="Prostokąt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6" name="Data — symbol zastępczy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37" name="Stopka — symbol zastępczy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Prezentacja</a:t>
            </a:r>
          </a:p>
        </p:txBody>
      </p:sp>
      <p:sp>
        <p:nvSpPr>
          <p:cNvPr id="38" name="Numer slajdu — symbol zastępczy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7" name="Grafika SmartArt 6 — symbol zastępczy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9084"/>
            <a:ext cx="10515600" cy="3695338"/>
          </a:xfrm>
        </p:spPr>
        <p:txBody>
          <a:bodyPr rtlCol="0"/>
          <a:lstStyle/>
          <a:p>
            <a:pPr rtl="0"/>
            <a:r>
              <a:rPr lang="en-US" noProof="0"/>
              <a:t>Click icon to add SmartArt graphic</a:t>
            </a:r>
            <a:endParaRPr lang="pl-PL" noProof="0"/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Prezentacja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ajd zespołu — 4 osob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1" name="Obraz — symbol zastępczy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pl-PL" noProof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26" name="Tekst — symbol zastępczy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17" name="Obraz — symbol zastępczy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pl-PL" noProof="0"/>
          </a:p>
        </p:txBody>
      </p:sp>
      <p:sp>
        <p:nvSpPr>
          <p:cNvPr id="23" name="Tekst — symbol zastępczy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27" name="Tekst — symbol zastępczy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18" name="Obraz — symbol zastępczy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lvl="1" rtl="0"/>
            <a:r>
              <a:rPr lang="en-US" noProof="0"/>
              <a:t>Click icon to add picture</a:t>
            </a:r>
            <a:endParaRPr lang="pl-PL" noProof="0"/>
          </a:p>
        </p:txBody>
      </p:sp>
      <p:sp>
        <p:nvSpPr>
          <p:cNvPr id="24" name="Tekst — symbol zastępczy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28" name="Tekst — symbol zastępczy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19" name="Obraz — symbol zastępczy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pl-PL" noProof="0"/>
          </a:p>
        </p:txBody>
      </p:sp>
      <p:sp>
        <p:nvSpPr>
          <p:cNvPr id="25" name="Tekst — symbol zastępczy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29" name="Tekst — symbol zastępczy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Prezentacja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ajd zespołu — 8 osó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1" name="Obraz — symbol zastępczy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pl-PL" noProof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26" name="Tekst — symbol zastępczy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17" name="Obraz — symbol zastępczy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pl-PL" noProof="0"/>
          </a:p>
        </p:txBody>
      </p:sp>
      <p:sp>
        <p:nvSpPr>
          <p:cNvPr id="23" name="Tekst — symbol zastępczy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27" name="Tekst — symbol zastępczy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18" name="Obraz — symbol zastępczy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en-US" noProof="0"/>
              <a:t>Click icon to add picture</a:t>
            </a:r>
            <a:endParaRPr lang="pl-PL" noProof="0"/>
          </a:p>
        </p:txBody>
      </p:sp>
      <p:sp>
        <p:nvSpPr>
          <p:cNvPr id="24" name="Tekst — symbol zastępczy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28" name="Tekst — symbol zastępczy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19" name="Obraz — symbol zastępczy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pl-PL" noProof="0"/>
          </a:p>
        </p:txBody>
      </p:sp>
      <p:sp>
        <p:nvSpPr>
          <p:cNvPr id="25" name="Tekst — symbol zastępczy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29" name="Tekst — symbol zastępczy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55" name="Obraz — symbol zastępczy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pl-PL" noProof="0"/>
          </a:p>
        </p:txBody>
      </p:sp>
      <p:sp>
        <p:nvSpPr>
          <p:cNvPr id="54" name="Tekst — symbol zastępczy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62" name="Tekst — symbol zastępczy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56" name="Obraz — symbol zastępczy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pl-PL" noProof="0"/>
          </a:p>
        </p:txBody>
      </p:sp>
      <p:sp>
        <p:nvSpPr>
          <p:cNvPr id="59" name="Tekst — symbol zastępczy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63" name="Tekst — symbol zastępczy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57" name="Obraz — symbol zastępczy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en-US" noProof="0"/>
              <a:t>Click icon to add picture</a:t>
            </a:r>
            <a:endParaRPr lang="pl-PL" noProof="0"/>
          </a:p>
        </p:txBody>
      </p:sp>
      <p:sp>
        <p:nvSpPr>
          <p:cNvPr id="60" name="Tekst — symbol zastępczy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64" name="Tekst — symbol zastępczy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58" name="Obraz — symbol zastępczy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pl-PL" noProof="0"/>
          </a:p>
        </p:txBody>
      </p:sp>
      <p:sp>
        <p:nvSpPr>
          <p:cNvPr id="61" name="Tekst — symbol zastępczy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65" name="Tekst — symbol zastępczy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l-PL" noProof="0"/>
              <a:t>Prezentacja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  <p:pic>
        <p:nvPicPr>
          <p:cNvPr id="13" name="Grafika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fika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sowan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ytuł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1" name="Zawartość — symbol zastępczy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/>
              <a:t>Kliknij, aby dodać zawartość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#</a:t>
            </a:r>
          </a:p>
        </p:txBody>
      </p:sp>
      <p:sp>
        <p:nvSpPr>
          <p:cNvPr id="17" name="Tekst — symbol zastępczy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4" name="Zawartość — symbol zastępczy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/>
              <a:t>Kliknij, aby dodać zawartość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#</a:t>
            </a:r>
          </a:p>
        </p:txBody>
      </p:sp>
      <p:sp>
        <p:nvSpPr>
          <p:cNvPr id="18" name="Tekst — symbol zastępczy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l-PL" noProof="0"/>
              <a:t>KLIKNIJ, ABY EDYTOWAĆ</a:t>
            </a:r>
          </a:p>
        </p:txBody>
      </p:sp>
      <p:sp>
        <p:nvSpPr>
          <p:cNvPr id="6" name="Zawartość — symbol zastępczy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5" name="Zawartość — symbol zastępczy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/>
              <a:t>Kliknij, aby dodać zawartość</a:t>
            </a:r>
          </a:p>
        </p:txBody>
      </p:sp>
      <p:sp>
        <p:nvSpPr>
          <p:cNvPr id="21" name="Tekst — symbol zastępczy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#</a:t>
            </a:r>
          </a:p>
        </p:txBody>
      </p:sp>
      <p:sp>
        <p:nvSpPr>
          <p:cNvPr id="19" name="Tekst — symbol zastępczy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22" name="Zawartość — symbol zastępczy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6" name="Zawartość — symbol zastępczy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/>
              <a:t>Kliknij, aby dodać zawartość</a:t>
            </a:r>
          </a:p>
        </p:txBody>
      </p:sp>
      <p:sp>
        <p:nvSpPr>
          <p:cNvPr id="14" name="Tekst — symbol zastępczy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#</a:t>
            </a:r>
          </a:p>
        </p:txBody>
      </p:sp>
      <p:sp>
        <p:nvSpPr>
          <p:cNvPr id="23" name="Tekst — symbol zastępczy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15" name="Zawartość — symbol zastępczy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Prezentacja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odsumow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a — symbol zastępczy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22" name="Stopka — symbol zastępczy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Prezentacja</a:t>
            </a:r>
          </a:p>
        </p:txBody>
      </p:sp>
      <p:sp>
        <p:nvSpPr>
          <p:cNvPr id="24" name="Numer slajdu — symbol zastępczy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lan spotkani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a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Prezentacja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Zakończeni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pl-PL" noProof="0"/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a — symbol zastępczy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10" name="Stopka — symbol zastępczy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Prezentacja</a:t>
            </a:r>
          </a:p>
        </p:txBody>
      </p:sp>
      <p:sp>
        <p:nvSpPr>
          <p:cNvPr id="11" name="Numer slajdu — symbol zastępczy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ś cza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fika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>
              <a:latin typeface="Calibri" panose="020F050202020403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pl-PL" noProof="0"/>
              <a:t>KLIKNIJ, ABY EDYTOWAĆ TYTUŁ</a:t>
            </a:r>
          </a:p>
        </p:txBody>
      </p:sp>
      <p:sp>
        <p:nvSpPr>
          <p:cNvPr id="16" name="Tekst — symbol zastępczy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17" name="Tekst — symbol zastępczy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18" name="Tekst — symbol zastępczy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19" name="Tekst — symbol zastępczy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34" name="Tekst — symbol zastępczy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pl-PL" noProof="0"/>
              <a:t>Kliknij, aby edytować styl wzorca tekstu</a:t>
            </a:r>
          </a:p>
        </p:txBody>
      </p:sp>
      <p:sp>
        <p:nvSpPr>
          <p:cNvPr id="35" name="Tekst — symbol zastępczy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pl-PL" noProof="0"/>
              <a:t>Kliknij, aby edytować styl wzorca tekstu</a:t>
            </a:r>
          </a:p>
        </p:txBody>
      </p:sp>
      <p:sp>
        <p:nvSpPr>
          <p:cNvPr id="36" name="Tekst — symbol zastępczy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pl-PL" noProof="0"/>
              <a:t>Kliknij, aby edytować styl wzorca tekstu</a:t>
            </a:r>
          </a:p>
        </p:txBody>
      </p:sp>
      <p:sp>
        <p:nvSpPr>
          <p:cNvPr id="37" name="Tekst — symbol zastępczy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pl-PL" noProof="0"/>
              <a:t>Kliknij, aby edytować styl wzorca tekstu</a:t>
            </a:r>
          </a:p>
        </p:txBody>
      </p:sp>
      <p:cxnSp>
        <p:nvCxnSpPr>
          <p:cNvPr id="3" name="Łącznik prosty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a — symbol zastępczy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 rtlCol="0"/>
          <a:lstStyle>
            <a:lvl1pPr>
              <a:defRPr sz="900"/>
            </a:lvl1pPr>
          </a:lstStyle>
          <a:p>
            <a:pPr algn="l" rtl="0"/>
            <a:r>
              <a:rPr lang="pl-PL" noProof="0"/>
              <a:t>Prezentacja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lumna zawartości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5" name="Tekst — symbol zastępczy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17" name="Tekst — symbol zastępczy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31" name="Tekst — symbol zastępczy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l-PL" noProof="0"/>
              <a:t>KLIKNIJ, ABY DODAĆ PODTYTUŁ</a:t>
            </a:r>
          </a:p>
        </p:txBody>
      </p:sp>
      <p:sp>
        <p:nvSpPr>
          <p:cNvPr id="32" name="Tekst — symbol zastępczy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33" name="Tekst — symbol zastępczy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l-PL" noProof="0"/>
              <a:t>KLIKNIJ, ABY DODAĆ PODTYTUŁ</a:t>
            </a:r>
          </a:p>
        </p:txBody>
      </p:sp>
      <p:sp>
        <p:nvSpPr>
          <p:cNvPr id="34" name="Tekst — symbol zastępczy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12" name="Tekst — symbol zastępczy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l-PL" noProof="0"/>
              <a:t>KLIKNIJ, ABY DODAĆ PODTYTUŁ</a:t>
            </a:r>
          </a:p>
        </p:txBody>
      </p:sp>
      <p:sp>
        <p:nvSpPr>
          <p:cNvPr id="13" name="Tekst — symbol zastępczy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pl-PL" noProof="0"/>
              <a:t>Prezentacja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lumna zawartości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5" name="Tekst — symbol zastępczy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17" name="Tekst — symbol zastępczy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16" name="Tekst — symbol zastępczy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18" name="Tekst — symbol zastępczy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19" name="Tekst — symbol zastępczy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20" name="Tekst — symbol zastępczy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23" name="Tekst — symbol zastępczy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24" name="Tekst — symbol zastępczy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Prezentacja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  <p:pic>
        <p:nvPicPr>
          <p:cNvPr id="2" name="Grafika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Wstę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a — symbol zastępczy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10" name="Stopka — symbol zastępczy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Prezentacja</a:t>
            </a:r>
          </a:p>
        </p:txBody>
      </p:sp>
      <p:sp>
        <p:nvSpPr>
          <p:cNvPr id="11" name="Numer slajdu — symbol zastępczy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dział sekcj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pic>
        <p:nvPicPr>
          <p:cNvPr id="5" name="Grafika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a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 — symbol zastępczy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12" name="Tekst — symbol zastępczy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13" name="Tekst — symbol zastępczy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14" name="Tekst — symbol zastępczy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15" name="Tekst — symbol zastępczy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16" name="Tekst — symbol zastępczy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17" name="Data — symbol zastępczy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18" name="Stopka — symbol zastępczy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Prezentacja</a:t>
            </a:r>
          </a:p>
        </p:txBody>
      </p:sp>
      <p:sp>
        <p:nvSpPr>
          <p:cNvPr id="19" name="Numer slajdu — symbol zastępczy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zy elementy zawartości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WZORZEC TEKSTU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l-PL" noProof="0"/>
              <a:t>KLIKNIJ, ABY EDYTOWAĆ WZORZEC TEKSTU</a:t>
            </a:r>
          </a:p>
        </p:txBody>
      </p:sp>
      <p:sp>
        <p:nvSpPr>
          <p:cNvPr id="6" name="Zawartość — symbol zastępczy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kst — symbol zastępczy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WZORZEC TEKSTU</a:t>
            </a:r>
          </a:p>
        </p:txBody>
      </p:sp>
      <p:sp>
        <p:nvSpPr>
          <p:cNvPr id="22" name="Zawartość — symbol zastępczy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Prezentacja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pl-PL" noProof="0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pl-PL" noProof="0"/>
              <a:t>Prezentacja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79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9558" y="4008813"/>
            <a:ext cx="4941771" cy="1122202"/>
          </a:xfrm>
        </p:spPr>
        <p:txBody>
          <a:bodyPr rtlCol="0"/>
          <a:lstStyle/>
          <a:p>
            <a:pPr rtl="0"/>
            <a:r>
              <a:rPr lang="pl-PL" dirty="0"/>
              <a:t>ALGORYTM EUKLIDESA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/>
          <a:lstStyle/>
          <a:p>
            <a:pPr rtl="0"/>
            <a:r>
              <a:rPr lang="pl-PL" dirty="0"/>
              <a:t>Katarzyna Adler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466726"/>
            <a:ext cx="5111750" cy="1204912"/>
          </a:xfrm>
        </p:spPr>
        <p:txBody>
          <a:bodyPr rtlCol="0">
            <a:normAutofit/>
          </a:bodyPr>
          <a:lstStyle/>
          <a:p>
            <a:pPr rtl="0"/>
            <a:r>
              <a:rPr lang="pl-PL" sz="4400" dirty="0" err="1"/>
              <a:t>ZAStosowanie</a:t>
            </a:r>
            <a:endParaRPr lang="pl-PL" sz="3600" dirty="0"/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929" y="2340078"/>
            <a:ext cx="6921910" cy="32741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spcAft>
                <a:spcPts val="750"/>
              </a:spcAft>
            </a:pPr>
            <a:r>
              <a:rPr lang="pl-PL" sz="2000" b="1" i="0" dirty="0">
                <a:solidFill>
                  <a:srgbClr val="000000"/>
                </a:solidFill>
                <a:effectLst/>
                <a:latin typeface="Roboto Slab" panose="020F0502020204030204" pitchFamily="2" charset="0"/>
              </a:rPr>
              <a:t>-NWD jest przydatny w wielu zagadnieniach matematycznych i inżynieryjnych</a:t>
            </a:r>
            <a:r>
              <a:rPr lang="pl-PL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takich jak uproszczenie ułamków, rozwiązywanie równań diofantycznych, obliczenia dotyczące wielomianów czy testowanie wzajemnej pierwszości liczb.</a:t>
            </a:r>
          </a:p>
          <a:p>
            <a:pPr algn="l">
              <a:spcAft>
                <a:spcPts val="750"/>
              </a:spcAft>
            </a:pPr>
            <a:r>
              <a:rPr lang="pl-PL" sz="2000" dirty="0">
                <a:solidFill>
                  <a:srgbClr val="000000"/>
                </a:solidFill>
                <a:latin typeface="Open Sans" panose="020B0606030504020204" pitchFamily="34" charset="0"/>
              </a:rPr>
              <a:t>-</a:t>
            </a:r>
            <a:r>
              <a:rPr lang="pl-PL" sz="2000" b="1" i="0" dirty="0">
                <a:solidFill>
                  <a:srgbClr val="000000"/>
                </a:solidFill>
                <a:effectLst/>
                <a:latin typeface="Roboto Slab" panose="020F0502020204030204" pitchFamily="2" charset="0"/>
              </a:rPr>
              <a:t>Algorytm Euklidesa jest wykorzystywany w protokołach kryptograficznych, takich jak RSA</a:t>
            </a:r>
            <a:r>
              <a:rPr lang="pl-PL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do generowania kluczy publicznych i prywatnych oraz do obliczania odwrotności modularnych.</a:t>
            </a:r>
          </a:p>
          <a:p>
            <a:pPr rtl="0"/>
            <a:endParaRPr lang="pl-PL" sz="1600" noProof="1"/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5C2ACA2A-6BBE-47CF-B76F-F56C9DBF7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l-PL"/>
              <a:t>20XX</a:t>
            </a:r>
            <a:endParaRPr lang="pl-PL" dirty="0"/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396A095E-DB05-47EC-A2D5-47398A4A0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/>
          <a:p>
            <a:pPr rtl="0"/>
            <a:r>
              <a:rPr lang="pl-PL"/>
              <a:t>Prezentacja</a:t>
            </a:r>
            <a:endParaRPr lang="pl-PL" dirty="0"/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10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91244-0B65-C4CB-D40A-097282487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935" y="-1064585"/>
            <a:ext cx="8638130" cy="2699439"/>
          </a:xfrm>
        </p:spPr>
        <p:txBody>
          <a:bodyPr>
            <a:normAutofit/>
          </a:bodyPr>
          <a:lstStyle/>
          <a:p>
            <a:pPr algn="ctr"/>
            <a:r>
              <a:rPr lang="pl-PL" sz="5400" dirty="0"/>
              <a:t>Dziękuję za uwagę!!!&lt;3</a:t>
            </a:r>
          </a:p>
        </p:txBody>
      </p:sp>
      <p:pic>
        <p:nvPicPr>
          <p:cNvPr id="3074" name="Picture 2" descr="Swift GIFs - Find &amp; Share on GIPHY">
            <a:extLst>
              <a:ext uri="{FF2B5EF4-FFF2-40B4-BE49-F238E27FC236}">
                <a16:creationId xmlns:a16="http://schemas.microsoft.com/office/drawing/2014/main" id="{571E4CC1-C7CC-596B-2F74-2D422CA0F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112" y="2126928"/>
            <a:ext cx="4307447" cy="430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aylor Swit GIFs - Find &amp; Share on GIPHY">
            <a:extLst>
              <a:ext uri="{FF2B5EF4-FFF2-40B4-BE49-F238E27FC236}">
                <a16:creationId xmlns:a16="http://schemas.microsoft.com/office/drawing/2014/main" id="{3DB6FD8D-045F-0D9F-7F80-CBCC5A587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884" y="2724631"/>
            <a:ext cx="6102116" cy="339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386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4929" y="207818"/>
            <a:ext cx="4082142" cy="1361209"/>
          </a:xfrm>
        </p:spPr>
        <p:txBody>
          <a:bodyPr rtlCol="0">
            <a:normAutofit/>
          </a:bodyPr>
          <a:lstStyle/>
          <a:p>
            <a:pPr algn="ctr" rtl="0"/>
            <a:r>
              <a:rPr lang="pl-PL" sz="4000" dirty="0"/>
              <a:t>CZYM JEST?</a:t>
            </a:r>
          </a:p>
        </p:txBody>
      </p:sp>
      <p:sp>
        <p:nvSpPr>
          <p:cNvPr id="13" name="Numer slajdu — symbol zastępczy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2</a:t>
            </a:fld>
            <a:endParaRPr lang="pl-PL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5D6ECB-C5BB-E967-8ABD-F2738ED3CD76}"/>
              </a:ext>
            </a:extLst>
          </p:cNvPr>
          <p:cNvSpPr txBox="1"/>
          <p:nvPr/>
        </p:nvSpPr>
        <p:spPr>
          <a:xfrm>
            <a:off x="1475509" y="1869678"/>
            <a:ext cx="834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-służy do wyznaczania największego wspólnego dzielnika (NWD) dwóch liczb całkowitych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DDEBA1-B867-4AFE-4E7A-23D8000ACB75}"/>
              </a:ext>
            </a:extLst>
          </p:cNvPr>
          <p:cNvSpPr txBox="1"/>
          <p:nvPr/>
        </p:nvSpPr>
        <p:spPr>
          <a:xfrm>
            <a:off x="1475509" y="3001326"/>
            <a:ext cx="834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-jest jednym z najstarszych algorytmów, został przedstawiony w 300r.p.n.e.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746E9D-7813-137E-C1BD-B99DB6DC0D3F}"/>
              </a:ext>
            </a:extLst>
          </p:cNvPr>
          <p:cNvSpPr txBox="1"/>
          <p:nvPr/>
        </p:nvSpPr>
        <p:spPr>
          <a:xfrm>
            <a:off x="1475509" y="4132974"/>
            <a:ext cx="834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-istnieją 2 podstawowe wersje algorytmu – iteracyjna i rekurencyjna</a:t>
            </a:r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7690" y="-213038"/>
            <a:ext cx="8914463" cy="1325563"/>
          </a:xfrm>
        </p:spPr>
        <p:txBody>
          <a:bodyPr rtlCol="0">
            <a:normAutofit/>
          </a:bodyPr>
          <a:lstStyle/>
          <a:p>
            <a:pPr algn="ctr" rtl="0"/>
            <a:r>
              <a:rPr lang="pl-PL" sz="3600" dirty="0"/>
              <a:t>WERSJA ITERACYJNA – z odejmowaniem</a:t>
            </a:r>
          </a:p>
        </p:txBody>
      </p:sp>
      <p:sp>
        <p:nvSpPr>
          <p:cNvPr id="20" name="Data — symbol zastępczy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/>
          <a:p>
            <a:pPr rtl="0"/>
            <a:r>
              <a:rPr lang="pl-PL"/>
              <a:t>20XX</a:t>
            </a:r>
          </a:p>
        </p:txBody>
      </p:sp>
      <p:sp>
        <p:nvSpPr>
          <p:cNvPr id="21" name="Stopka — symbol zastępczy 20">
            <a:extLst>
              <a:ext uri="{FF2B5EF4-FFF2-40B4-BE49-F238E27FC236}">
                <a16:creationId xmlns:a16="http://schemas.microsoft.com/office/drawing/2014/main" id="{7E44CAC0-3B5A-49F6-A2CB-0BC80D111A8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/>
          <a:p>
            <a:pPr rtl="0"/>
            <a:r>
              <a:rPr lang="pl-PL"/>
              <a:t>Prezentacja</a:t>
            </a:r>
          </a:p>
        </p:txBody>
      </p:sp>
      <p:sp>
        <p:nvSpPr>
          <p:cNvPr id="22" name="Numer slajdu — symbol zastępczy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3</a:t>
            </a:fld>
            <a:endParaRPr lang="pl-PL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9584016-5EEE-7B06-5864-82A82811F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583" y="1247258"/>
            <a:ext cx="11274756" cy="497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9C8AE-2C57-782E-D5CB-791AACF82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1415" y="-297608"/>
            <a:ext cx="8003458" cy="1325563"/>
          </a:xfrm>
        </p:spPr>
        <p:txBody>
          <a:bodyPr>
            <a:normAutofit/>
          </a:bodyPr>
          <a:lstStyle/>
          <a:p>
            <a:pPr algn="ctr"/>
            <a:r>
              <a:rPr lang="pl-PL" sz="3600" dirty="0"/>
              <a:t>W KODZIE – z odejmowaniem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4C22C97-6167-03C4-B564-B72A422AE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95" y="1127689"/>
            <a:ext cx="8972189" cy="548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901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1D626-8765-DE1E-7A84-019F247A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766" y="0"/>
            <a:ext cx="5727782" cy="1325563"/>
          </a:xfrm>
        </p:spPr>
        <p:txBody>
          <a:bodyPr/>
          <a:lstStyle/>
          <a:p>
            <a:pPr algn="ctr"/>
            <a:r>
              <a:rPr lang="pl-PL" sz="3600" dirty="0"/>
              <a:t>WERSJA</a:t>
            </a:r>
            <a:r>
              <a:rPr lang="pl-PL" dirty="0"/>
              <a:t> </a:t>
            </a:r>
            <a:r>
              <a:rPr lang="pl-PL" sz="3600" dirty="0"/>
              <a:t>iteracyjna – z modulo</a:t>
            </a:r>
            <a:endParaRPr lang="pl-PL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5D6B9C1-2503-0F81-F7F6-E6E48345BF2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FC872DC-9823-C9B3-A50E-2566D6E78631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pl-PL" noProof="0"/>
              <a:t>Prezentacja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B40D109-6C27-B39F-DE14-9A8EE6EA1E2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l-PL" noProof="0" smtClean="0"/>
              <a:pPr rtl="0"/>
              <a:t>5</a:t>
            </a:fld>
            <a:endParaRPr lang="pl-PL" noProof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81D6BD3-B373-77CF-BC46-B26ED3ADA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526" y="1564482"/>
            <a:ext cx="7663311" cy="497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666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FE44C-76A6-BF47-E5C6-760AC78E8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438" y="-415595"/>
            <a:ext cx="5958348" cy="1325563"/>
          </a:xfrm>
        </p:spPr>
        <p:txBody>
          <a:bodyPr>
            <a:normAutofit/>
          </a:bodyPr>
          <a:lstStyle/>
          <a:p>
            <a:pPr algn="ctr"/>
            <a:r>
              <a:rPr lang="pl-PL" sz="3600" dirty="0"/>
              <a:t>W kodzie- z modulo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33FD533-3CBA-A867-2CD4-63D82E38526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l-PL" noProof="0" smtClean="0"/>
              <a:pPr rtl="0"/>
              <a:t>6</a:t>
            </a:fld>
            <a:endParaRPr lang="pl-PL" noProof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753A0A-12D1-C8CD-4D1E-EA56D10C2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143302"/>
            <a:ext cx="9170426" cy="571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4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F6469-8783-B3C4-0231-F4AD35CD2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1958" y="-632574"/>
            <a:ext cx="4882208" cy="2266820"/>
          </a:xfrm>
        </p:spPr>
        <p:txBody>
          <a:bodyPr>
            <a:normAutofit/>
          </a:bodyPr>
          <a:lstStyle/>
          <a:p>
            <a:pPr algn="ctr"/>
            <a:r>
              <a:rPr lang="pl-PL" sz="3600" dirty="0"/>
              <a:t>Wersja rekurencyjna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B4FB0866-4C5A-70ED-81C5-FA2D241C8A68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EA1DA2E-3E4B-FD48-FD2E-B87ECCAEF58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pl-PL" noProof="0"/>
              <a:t>Prezentacja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C9D477-CDC1-8539-0CC3-2C6D070A6AE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l-PL" noProof="0" smtClean="0"/>
              <a:pPr rtl="0"/>
              <a:t>7</a:t>
            </a:fld>
            <a:endParaRPr lang="pl-PL" noProof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C63570A-C768-17C9-B0C7-58B7F09A7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680" y="1255866"/>
            <a:ext cx="5100484" cy="510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51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E146-0C68-820B-FAB0-8EE5BCADC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7814" y="0"/>
            <a:ext cx="5243732" cy="1198948"/>
          </a:xfrm>
        </p:spPr>
        <p:txBody>
          <a:bodyPr>
            <a:normAutofit/>
          </a:bodyPr>
          <a:lstStyle/>
          <a:p>
            <a:pPr algn="ctr"/>
            <a:r>
              <a:rPr lang="pl-PL" sz="3600" dirty="0"/>
              <a:t>W kodzie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9360B42-8BBA-9E7C-73EB-2179656FD8E8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FC40741-BFC1-E712-A29D-F9326DEE895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pl-PL" noProof="0"/>
              <a:t>Prezentacja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91A6E5C-59C3-7496-DD0C-1532793940E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l-PL" noProof="0" smtClean="0"/>
              <a:pPr rtl="0"/>
              <a:t>8</a:t>
            </a:fld>
            <a:endParaRPr lang="pl-PL" noProof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74824E8-45B4-903A-C758-ABDF8AB5E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20" y="1493657"/>
            <a:ext cx="8343906" cy="522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9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FFBF-BB89-61BB-1900-D0C95A31F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170" y="548740"/>
            <a:ext cx="7229660" cy="1325563"/>
          </a:xfrm>
        </p:spPr>
        <p:txBody>
          <a:bodyPr>
            <a:normAutofit/>
          </a:bodyPr>
          <a:lstStyle/>
          <a:p>
            <a:pPr algn="ctr"/>
            <a:r>
              <a:rPr lang="pl-PL" sz="3600" dirty="0"/>
              <a:t>Która wersja jest najlepsza?</a:t>
            </a:r>
          </a:p>
        </p:txBody>
      </p:sp>
      <p:pic>
        <p:nvPicPr>
          <p:cNvPr id="2050" name="Picture 2" descr="Euklides - Wyznacznik">
            <a:extLst>
              <a:ext uri="{FF2B5EF4-FFF2-40B4-BE49-F238E27FC236}">
                <a16:creationId xmlns:a16="http://schemas.microsoft.com/office/drawing/2014/main" id="{F5C47957-DC3C-7FE0-64D1-5F406A61E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943" y="2465347"/>
            <a:ext cx="4480057" cy="3733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113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onolin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8874_TF22318419_Win32" id="{2245315F-D87A-4F04-B2E6-D4B8F848854B}" vid="{52001354-15AD-4DBE-A78D-2413E275432B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E96C70D7793C438BA8FE194DF78BF6" ma:contentTypeVersion="8" ma:contentTypeDescription="Create a new document." ma:contentTypeScope="" ma:versionID="99c0ad6a8679be63461205f13b59091f">
  <xsd:schema xmlns:xsd="http://www.w3.org/2001/XMLSchema" xmlns:xs="http://www.w3.org/2001/XMLSchema" xmlns:p="http://schemas.microsoft.com/office/2006/metadata/properties" xmlns:ns3="a26a387e-42fb-425f-a6cd-9267c8b8f82a" xmlns:ns4="338e7302-eb01-4c2c-9c3c-4eb857ab2dde" targetNamespace="http://schemas.microsoft.com/office/2006/metadata/properties" ma:root="true" ma:fieldsID="acfb751c8fd59a626f0517120c847102" ns3:_="" ns4:_="">
    <xsd:import namespace="a26a387e-42fb-425f-a6cd-9267c8b8f82a"/>
    <xsd:import namespace="338e7302-eb01-4c2c-9c3c-4eb857ab2dd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6a387e-42fb-425f-a6cd-9267c8b8f8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8e7302-eb01-4c2c-9c3c-4eb857ab2dd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BA3906-9696-4247-AC0D-DD5C26B2A70A}">
  <ds:schemaRefs>
    <ds:schemaRef ds:uri="http://schemas.microsoft.com/office/2006/metadata/properties"/>
    <ds:schemaRef ds:uri="a26a387e-42fb-425f-a6cd-9267c8b8f82a"/>
    <ds:schemaRef ds:uri="http://schemas.microsoft.com/office/infopath/2007/PartnerControls"/>
    <ds:schemaRef ds:uri="338e7302-eb01-4c2c-9c3c-4eb857ab2dde"/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3FF5F80-AC56-4E9D-8AA7-3B6D5C908A8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26a387e-42fb-425f-a6cd-9267c8b8f82a"/>
    <ds:schemaRef ds:uri="338e7302-eb01-4c2c-9c3c-4eb857ab2dd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Minimalistyczna prezentacja sprzedażowa</Template>
  <TotalTime>90</TotalTime>
  <Words>157</Words>
  <Application>Microsoft Office PowerPoint</Application>
  <PresentationFormat>Panoramiczny</PresentationFormat>
  <Paragraphs>38</Paragraphs>
  <Slides>11</Slides>
  <Notes>4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11</vt:i4>
      </vt:variant>
    </vt:vector>
  </HeadingPairs>
  <TitlesOfParts>
    <vt:vector size="17" baseType="lpstr">
      <vt:lpstr>Arial</vt:lpstr>
      <vt:lpstr>Calibri</vt:lpstr>
      <vt:lpstr>Open Sans</vt:lpstr>
      <vt:lpstr>Roboto Slab</vt:lpstr>
      <vt:lpstr>Tenorite</vt:lpstr>
      <vt:lpstr>Monoline</vt:lpstr>
      <vt:lpstr>ALGORYTM EUKLIDESA</vt:lpstr>
      <vt:lpstr>CZYM JEST?</vt:lpstr>
      <vt:lpstr>WERSJA ITERACYJNA – z odejmowaniem</vt:lpstr>
      <vt:lpstr>W KODZIE – z odejmowaniem </vt:lpstr>
      <vt:lpstr>WERSJA iteracyjna – z modulo</vt:lpstr>
      <vt:lpstr>W kodzie- z modulo</vt:lpstr>
      <vt:lpstr>Wersja rekurencyjna</vt:lpstr>
      <vt:lpstr>W kodzie</vt:lpstr>
      <vt:lpstr>Która wersja jest najlepsza?</vt:lpstr>
      <vt:lpstr>ZAStosowanie</vt:lpstr>
      <vt:lpstr>Dziękuję za uwagę!!!&lt;3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ALGORYTM EUKLIDESA</dc:title>
  <dc:creator>Marcin Adler</dc:creator>
  <cp:lastModifiedBy>Uczen GLA</cp:lastModifiedBy>
  <cp:revision>3</cp:revision>
  <dcterms:created xsi:type="dcterms:W3CDTF">2025-04-03T11:33:08Z</dcterms:created>
  <dcterms:modified xsi:type="dcterms:W3CDTF">2025-04-04T05:38:58Z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0x01010085E96C70D7793C438BA8FE194DF78BF6</vt:lpwstr>
  </property>
</Properties>
</file>